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8" r:id="rId3"/>
    <p:sldId id="259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3" r:id="rId14"/>
    <p:sldId id="274" r:id="rId15"/>
    <p:sldId id="275" r:id="rId16"/>
    <p:sldId id="276" r:id="rId17"/>
  </p:sldIdLst>
  <p:sldSz cx="9144000" cy="6858000" type="screen4x3"/>
  <p:notesSz cx="7023100" cy="93091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60B"/>
    <a:srgbClr val="4A4F7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06" y="-78"/>
      </p:cViewPr>
      <p:guideLst>
        <p:guide orient="horz" pos="2932"/>
        <p:guide pos="221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_tradnl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s-ES_tradnl"/>
              </a:p>
            </c:txPr>
            <c:showVal val="1"/>
          </c:dLbls>
          <c:cat>
            <c:strRef>
              <c:f>Hoja1!$A$2:$A$7</c:f>
              <c:strCache>
                <c:ptCount val="6"/>
                <c:pt idx="0">
                  <c:v>Inform. Gral</c:v>
                </c:pt>
                <c:pt idx="1">
                  <c:v>e-Mail</c:v>
                </c:pt>
                <c:pt idx="2">
                  <c:v>Educación</c:v>
                </c:pt>
                <c:pt idx="3">
                  <c:v>Chat</c:v>
                </c:pt>
                <c:pt idx="4">
                  <c:v>Salud</c:v>
                </c:pt>
                <c:pt idx="5">
                  <c:v>Entretenimiento</c:v>
                </c:pt>
              </c:strCache>
            </c:strRef>
          </c:cat>
          <c:val>
            <c:numRef>
              <c:f>Hoja1!$B$2:$B$7</c:f>
              <c:numCache>
                <c:formatCode>General</c:formatCode>
                <c:ptCount val="6"/>
                <c:pt idx="0">
                  <c:v>41.5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s-ES_tradnl"/>
              </a:p>
            </c:txPr>
            <c:showVal val="1"/>
          </c:dLbls>
          <c:cat>
            <c:strRef>
              <c:f>Hoja1!$A$2:$A$7</c:f>
              <c:strCache>
                <c:ptCount val="6"/>
                <c:pt idx="0">
                  <c:v>Inform. Gral</c:v>
                </c:pt>
                <c:pt idx="1">
                  <c:v>e-Mail</c:v>
                </c:pt>
                <c:pt idx="2">
                  <c:v>Educación</c:v>
                </c:pt>
                <c:pt idx="3">
                  <c:v>Chat</c:v>
                </c:pt>
                <c:pt idx="4">
                  <c:v>Salud</c:v>
                </c:pt>
                <c:pt idx="5">
                  <c:v>Entretenimiento</c:v>
                </c:pt>
              </c:strCache>
            </c:strRef>
          </c:cat>
          <c:val>
            <c:numRef>
              <c:f>Hoja1!$C$2:$C$7</c:f>
              <c:numCache>
                <c:formatCode>General</c:formatCode>
                <c:ptCount val="6"/>
                <c:pt idx="1">
                  <c:v>35.4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s-ES_tradnl"/>
              </a:p>
            </c:txPr>
            <c:showVal val="1"/>
          </c:dLbls>
          <c:cat>
            <c:strRef>
              <c:f>Hoja1!$A$2:$A$7</c:f>
              <c:strCache>
                <c:ptCount val="6"/>
                <c:pt idx="0">
                  <c:v>Inform. Gral</c:v>
                </c:pt>
                <c:pt idx="1">
                  <c:v>e-Mail</c:v>
                </c:pt>
                <c:pt idx="2">
                  <c:v>Educación</c:v>
                </c:pt>
                <c:pt idx="3">
                  <c:v>Chat</c:v>
                </c:pt>
                <c:pt idx="4">
                  <c:v>Salud</c:v>
                </c:pt>
                <c:pt idx="5">
                  <c:v>Entretenimiento</c:v>
                </c:pt>
              </c:strCache>
            </c:strRef>
          </c:cat>
          <c:val>
            <c:numRef>
              <c:f>Hoja1!$D$2:$D$7</c:f>
              <c:numCache>
                <c:formatCode>General</c:formatCode>
                <c:ptCount val="6"/>
                <c:pt idx="2">
                  <c:v>35.4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Serie 4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s-ES_tradnl"/>
              </a:p>
            </c:txPr>
            <c:showVal val="1"/>
          </c:dLbls>
          <c:cat>
            <c:strRef>
              <c:f>Hoja1!$A$2:$A$7</c:f>
              <c:strCache>
                <c:ptCount val="6"/>
                <c:pt idx="0">
                  <c:v>Inform. Gral</c:v>
                </c:pt>
                <c:pt idx="1">
                  <c:v>e-Mail</c:v>
                </c:pt>
                <c:pt idx="2">
                  <c:v>Educación</c:v>
                </c:pt>
                <c:pt idx="3">
                  <c:v>Chat</c:v>
                </c:pt>
                <c:pt idx="4">
                  <c:v>Salud</c:v>
                </c:pt>
                <c:pt idx="5">
                  <c:v>Entretenimiento</c:v>
                </c:pt>
              </c:strCache>
            </c:strRef>
          </c:cat>
          <c:val>
            <c:numRef>
              <c:f>Hoja1!$E$2:$E$7</c:f>
              <c:numCache>
                <c:formatCode>General</c:formatCode>
                <c:ptCount val="6"/>
                <c:pt idx="3">
                  <c:v>19.3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Serie 5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s-ES_tradnl"/>
              </a:p>
            </c:txPr>
            <c:showVal val="1"/>
          </c:dLbls>
          <c:cat>
            <c:strRef>
              <c:f>Hoja1!$A$2:$A$7</c:f>
              <c:strCache>
                <c:ptCount val="6"/>
                <c:pt idx="0">
                  <c:v>Inform. Gral</c:v>
                </c:pt>
                <c:pt idx="1">
                  <c:v>e-Mail</c:v>
                </c:pt>
                <c:pt idx="2">
                  <c:v>Educación</c:v>
                </c:pt>
                <c:pt idx="3">
                  <c:v>Chat</c:v>
                </c:pt>
                <c:pt idx="4">
                  <c:v>Salud</c:v>
                </c:pt>
                <c:pt idx="5">
                  <c:v>Entretenimiento</c:v>
                </c:pt>
              </c:strCache>
            </c:strRef>
          </c:cat>
          <c:val>
            <c:numRef>
              <c:f>Hoja1!$F$2:$F$7</c:f>
              <c:numCache>
                <c:formatCode>General</c:formatCode>
                <c:ptCount val="6"/>
                <c:pt idx="4">
                  <c:v>9.9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Serie 6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s-ES_tradnl"/>
              </a:p>
            </c:txPr>
            <c:showVal val="1"/>
          </c:dLbls>
          <c:cat>
            <c:strRef>
              <c:f>Hoja1!$A$2:$A$7</c:f>
              <c:strCache>
                <c:ptCount val="6"/>
                <c:pt idx="0">
                  <c:v>Inform. Gral</c:v>
                </c:pt>
                <c:pt idx="1">
                  <c:v>e-Mail</c:v>
                </c:pt>
                <c:pt idx="2">
                  <c:v>Educación</c:v>
                </c:pt>
                <c:pt idx="3">
                  <c:v>Chat</c:v>
                </c:pt>
                <c:pt idx="4">
                  <c:v>Salud</c:v>
                </c:pt>
                <c:pt idx="5">
                  <c:v>Entretenimiento</c:v>
                </c:pt>
              </c:strCache>
            </c:strRef>
          </c:cat>
          <c:val>
            <c:numRef>
              <c:f>Hoja1!$G$2:$G$7</c:f>
              <c:numCache>
                <c:formatCode>General</c:formatCode>
                <c:ptCount val="6"/>
                <c:pt idx="5">
                  <c:v>9.8000000000000007</c:v>
                </c:pt>
              </c:numCache>
            </c:numRef>
          </c:val>
        </c:ser>
        <c:gapWidth val="0"/>
        <c:overlap val="96"/>
        <c:axId val="95185152"/>
        <c:axId val="95633408"/>
      </c:barChart>
      <c:catAx>
        <c:axId val="95185152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es-ES_tradnl"/>
          </a:p>
        </c:txPr>
        <c:crossAx val="95633408"/>
        <c:crosses val="autoZero"/>
        <c:auto val="1"/>
        <c:lblAlgn val="ctr"/>
        <c:lblOffset val="100"/>
      </c:catAx>
      <c:valAx>
        <c:axId val="95633408"/>
        <c:scaling>
          <c:orientation val="minMax"/>
        </c:scaling>
        <c:axPos val="b"/>
        <c:majorGridlines/>
        <c:title>
          <c:tx>
            <c:rich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r>
                  <a:rPr lang="es-ES_tradnl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Porcentaje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es-ES_tradnl"/>
          </a:p>
        </c:txPr>
        <c:crossAx val="951851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s-ES_tradnl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56DD1D-1367-4C05-A00D-6C306006A5B7}" type="doc">
      <dgm:prSet loTypeId="urn:microsoft.com/office/officeart/2005/8/layout/radial1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s-ES_tradnl"/>
        </a:p>
      </dgm:t>
    </dgm:pt>
    <dgm:pt modelId="{D187B597-5EE1-407A-AA54-87BB5490EFD9}">
      <dgm:prSet phldrT="[Texto]" custT="1"/>
      <dgm:spPr/>
      <dgm:t>
        <a:bodyPr/>
        <a:lstStyle/>
        <a:p>
          <a:r>
            <a:rPr lang="es-MX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Beneficiados</a:t>
          </a:r>
          <a:endParaRPr lang="es-ES_tradnl" sz="24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194712F-C2A0-41A8-B1D1-2165E2135822}" type="parTrans" cxnId="{8B9FACB6-C954-4FCF-8985-15062C1D8462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EA4653A-9C51-491A-8989-AE7C610ADBF9}" type="sibTrans" cxnId="{8B9FACB6-C954-4FCF-8985-15062C1D8462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75BEA8-4DB7-4D70-B02D-7DF9E51CB5DD}">
      <dgm:prSet phldrT="[Texto]"/>
      <dgm:spPr/>
      <dgm:t>
        <a:bodyPr/>
        <a:lstStyle/>
        <a:p>
          <a:r>
            <a:rPr lang="es-MX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Alumnos</a:t>
          </a:r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73A053-DE20-4061-9016-217FD962404F}" type="parTrans" cxnId="{1CD2B0EF-081E-4081-8FD6-1801517E7667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B95283-0193-4D5B-8139-F12F3E06E667}" type="sibTrans" cxnId="{1CD2B0EF-081E-4081-8FD6-1801517E7667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8B8FA3-907B-43E6-AFB3-EE10BB1CA11E}">
      <dgm:prSet phldrT="[Texto]"/>
      <dgm:spPr/>
      <dgm:t>
        <a:bodyPr/>
        <a:lstStyle/>
        <a:p>
          <a:r>
            <a:rPr lang="es-MX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Maestros</a:t>
          </a:r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829208-98FF-4FD2-8EFE-41CA922B725B}" type="parTrans" cxnId="{3BE7EF05-B089-4ABD-865F-C0491D650A6A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D8B7D1-B2D9-4544-9C0E-A22C7E2B91F3}" type="sibTrans" cxnId="{3BE7EF05-B089-4ABD-865F-C0491D650A6A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F89BDE-4B65-44BD-9ABE-3195D177ACB5}">
      <dgm:prSet phldrT="[Texto]"/>
      <dgm:spPr/>
      <dgm:t>
        <a:bodyPr/>
        <a:lstStyle/>
        <a:p>
          <a:r>
            <a:rPr lang="es-MX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Escuelas</a:t>
          </a:r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94BFD3-F907-4BA0-B418-555F57192306}" type="parTrans" cxnId="{428582DD-54CE-44D5-893B-5B8F2E7829DF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DD0A9E-133A-4FA0-900F-E3668CB309F5}" type="sibTrans" cxnId="{428582DD-54CE-44D5-893B-5B8F2E7829DF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AE75CC-546D-4867-A49E-8ED1A04D9C8F}">
      <dgm:prSet phldrT="[Texto]"/>
      <dgm:spPr/>
      <dgm:t>
        <a:bodyPr/>
        <a:lstStyle/>
        <a:p>
          <a:r>
            <a:rPr lang="es-MX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Sociedad</a:t>
          </a:r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F04661-A3A0-4BA6-A5BE-DEDCDD294EF3}" type="parTrans" cxnId="{70A23BAC-B709-4807-980E-D013858718F2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A09DB-9BA2-46E4-AA98-B64E7E61523C}" type="sibTrans" cxnId="{70A23BAC-B709-4807-980E-D013858718F2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E06810-9AD3-4829-9923-584BE08461D1}" type="pres">
      <dgm:prSet presAssocID="{1856DD1D-1367-4C05-A00D-6C306006A5B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CD99E79A-4C31-4208-923D-B58B7193FF18}" type="pres">
      <dgm:prSet presAssocID="{D187B597-5EE1-407A-AA54-87BB5490EFD9}" presName="centerShape" presStyleLbl="node0" presStyleIdx="0" presStyleCnt="1" custScaleX="131235" custScaleY="131235" custLinFactNeighborX="2322"/>
      <dgm:spPr/>
      <dgm:t>
        <a:bodyPr/>
        <a:lstStyle/>
        <a:p>
          <a:endParaRPr lang="es-ES_tradnl"/>
        </a:p>
      </dgm:t>
    </dgm:pt>
    <dgm:pt modelId="{A90866BD-7CC0-4CDF-A83A-AD810E0E74DF}" type="pres">
      <dgm:prSet presAssocID="{2C73A053-DE20-4061-9016-217FD962404F}" presName="Name9" presStyleLbl="parChTrans1D2" presStyleIdx="0" presStyleCnt="4"/>
      <dgm:spPr/>
      <dgm:t>
        <a:bodyPr/>
        <a:lstStyle/>
        <a:p>
          <a:endParaRPr lang="es-ES_tradnl"/>
        </a:p>
      </dgm:t>
    </dgm:pt>
    <dgm:pt modelId="{CF80AD0F-921C-407B-BFFF-FD8F000EAED5}" type="pres">
      <dgm:prSet presAssocID="{2C73A053-DE20-4061-9016-217FD962404F}" presName="connTx" presStyleLbl="parChTrans1D2" presStyleIdx="0" presStyleCnt="4"/>
      <dgm:spPr/>
      <dgm:t>
        <a:bodyPr/>
        <a:lstStyle/>
        <a:p>
          <a:endParaRPr lang="es-ES_tradnl"/>
        </a:p>
      </dgm:t>
    </dgm:pt>
    <dgm:pt modelId="{FBFF621D-4493-4462-9888-A0E0E3BD61E1}" type="pres">
      <dgm:prSet presAssocID="{3675BEA8-4DB7-4D70-B02D-7DF9E51CB5DD}" presName="node" presStyleLbl="node1" presStyleIdx="0" presStyleCnt="4" custRadScaleRad="100108" custRadScaleInc="7385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BD7B624-674E-480C-89F3-04C1455F3F76}" type="pres">
      <dgm:prSet presAssocID="{21829208-98FF-4FD2-8EFE-41CA922B725B}" presName="Name9" presStyleLbl="parChTrans1D2" presStyleIdx="1" presStyleCnt="4"/>
      <dgm:spPr/>
      <dgm:t>
        <a:bodyPr/>
        <a:lstStyle/>
        <a:p>
          <a:endParaRPr lang="es-ES_tradnl"/>
        </a:p>
      </dgm:t>
    </dgm:pt>
    <dgm:pt modelId="{F92F1B90-F6A3-4771-87D8-D730BFCC57E0}" type="pres">
      <dgm:prSet presAssocID="{21829208-98FF-4FD2-8EFE-41CA922B725B}" presName="connTx" presStyleLbl="parChTrans1D2" presStyleIdx="1" presStyleCnt="4"/>
      <dgm:spPr/>
      <dgm:t>
        <a:bodyPr/>
        <a:lstStyle/>
        <a:p>
          <a:endParaRPr lang="es-ES_tradnl"/>
        </a:p>
      </dgm:t>
    </dgm:pt>
    <dgm:pt modelId="{BB0EA454-922B-4A8A-9869-140B7E7F3210}" type="pres">
      <dgm:prSet presAssocID="{998B8FA3-907B-43E6-AFB3-EE10BB1CA11E}" presName="node" presStyleLbl="node1" presStyleIdx="1" presStyleCnt="4" custRadScaleRad="104426" custRadScaleInc="2187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04DB6740-5810-4528-870F-0F0B86C3F76B}" type="pres">
      <dgm:prSet presAssocID="{4594BFD3-F907-4BA0-B418-555F57192306}" presName="Name9" presStyleLbl="parChTrans1D2" presStyleIdx="2" presStyleCnt="4"/>
      <dgm:spPr/>
      <dgm:t>
        <a:bodyPr/>
        <a:lstStyle/>
        <a:p>
          <a:endParaRPr lang="es-ES_tradnl"/>
        </a:p>
      </dgm:t>
    </dgm:pt>
    <dgm:pt modelId="{1E330214-4F4A-4A9E-ACBF-529D61E35369}" type="pres">
      <dgm:prSet presAssocID="{4594BFD3-F907-4BA0-B418-555F57192306}" presName="connTx" presStyleLbl="parChTrans1D2" presStyleIdx="2" presStyleCnt="4"/>
      <dgm:spPr/>
      <dgm:t>
        <a:bodyPr/>
        <a:lstStyle/>
        <a:p>
          <a:endParaRPr lang="es-ES_tradnl"/>
        </a:p>
      </dgm:t>
    </dgm:pt>
    <dgm:pt modelId="{29EF6D16-F570-4874-91C8-6BA6550215BD}" type="pres">
      <dgm:prSet presAssocID="{69F89BDE-4B65-44BD-9ABE-3195D177ACB5}" presName="node" presStyleLbl="node1" presStyleIdx="2" presStyleCnt="4" custRadScaleRad="102798" custRadScaleInc="-5817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677057D-5F0F-4145-89BB-7094253BAA69}" type="pres">
      <dgm:prSet presAssocID="{7AF04661-A3A0-4BA6-A5BE-DEDCDD294EF3}" presName="Name9" presStyleLbl="parChTrans1D2" presStyleIdx="3" presStyleCnt="4"/>
      <dgm:spPr/>
      <dgm:t>
        <a:bodyPr/>
        <a:lstStyle/>
        <a:p>
          <a:endParaRPr lang="es-ES_tradnl"/>
        </a:p>
      </dgm:t>
    </dgm:pt>
    <dgm:pt modelId="{89DDAA96-B786-4DD9-9B19-AAEDF8EAB5AF}" type="pres">
      <dgm:prSet presAssocID="{7AF04661-A3A0-4BA6-A5BE-DEDCDD294EF3}" presName="connTx" presStyleLbl="parChTrans1D2" presStyleIdx="3" presStyleCnt="4"/>
      <dgm:spPr/>
      <dgm:t>
        <a:bodyPr/>
        <a:lstStyle/>
        <a:p>
          <a:endParaRPr lang="es-ES_tradnl"/>
        </a:p>
      </dgm:t>
    </dgm:pt>
    <dgm:pt modelId="{28CC15AF-622F-4E13-B7E8-C684D341155A}" type="pres">
      <dgm:prSet presAssocID="{3FAE75CC-546D-4867-A49E-8ED1A04D9C8F}" presName="node" presStyleLbl="node1" presStyleIdx="3" presStyleCnt="4" custRadScaleRad="95595" custRadScaleInc="239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6804C49E-490B-4773-B9C3-9BEF374C4A8C}" type="presOf" srcId="{4594BFD3-F907-4BA0-B418-555F57192306}" destId="{1E330214-4F4A-4A9E-ACBF-529D61E35369}" srcOrd="1" destOrd="0" presId="urn:microsoft.com/office/officeart/2005/8/layout/radial1"/>
    <dgm:cxn modelId="{6BCAAE31-57CF-4B79-8E7F-2F0249D2476C}" type="presOf" srcId="{1856DD1D-1367-4C05-A00D-6C306006A5B7}" destId="{A7E06810-9AD3-4829-9923-584BE08461D1}" srcOrd="0" destOrd="0" presId="urn:microsoft.com/office/officeart/2005/8/layout/radial1"/>
    <dgm:cxn modelId="{E91BCB21-81B8-4182-82B6-DA1F5DB8B8B0}" type="presOf" srcId="{21829208-98FF-4FD2-8EFE-41CA922B725B}" destId="{4BD7B624-674E-480C-89F3-04C1455F3F76}" srcOrd="0" destOrd="0" presId="urn:microsoft.com/office/officeart/2005/8/layout/radial1"/>
    <dgm:cxn modelId="{96A3AD23-64F3-49AD-9E4E-C91C19660301}" type="presOf" srcId="{7AF04661-A3A0-4BA6-A5BE-DEDCDD294EF3}" destId="{4677057D-5F0F-4145-89BB-7094253BAA69}" srcOrd="0" destOrd="0" presId="urn:microsoft.com/office/officeart/2005/8/layout/radial1"/>
    <dgm:cxn modelId="{F9B6145C-794C-4E84-9FFB-0EC4AB71B6C9}" type="presOf" srcId="{21829208-98FF-4FD2-8EFE-41CA922B725B}" destId="{F92F1B90-F6A3-4771-87D8-D730BFCC57E0}" srcOrd="1" destOrd="0" presId="urn:microsoft.com/office/officeart/2005/8/layout/radial1"/>
    <dgm:cxn modelId="{428582DD-54CE-44D5-893B-5B8F2E7829DF}" srcId="{D187B597-5EE1-407A-AA54-87BB5490EFD9}" destId="{69F89BDE-4B65-44BD-9ABE-3195D177ACB5}" srcOrd="2" destOrd="0" parTransId="{4594BFD3-F907-4BA0-B418-555F57192306}" sibTransId="{65DD0A9E-133A-4FA0-900F-E3668CB309F5}"/>
    <dgm:cxn modelId="{BBADB655-6D96-45B2-A1FB-8531655298F2}" type="presOf" srcId="{D187B597-5EE1-407A-AA54-87BB5490EFD9}" destId="{CD99E79A-4C31-4208-923D-B58B7193FF18}" srcOrd="0" destOrd="0" presId="urn:microsoft.com/office/officeart/2005/8/layout/radial1"/>
    <dgm:cxn modelId="{70A23BAC-B709-4807-980E-D013858718F2}" srcId="{D187B597-5EE1-407A-AA54-87BB5490EFD9}" destId="{3FAE75CC-546D-4867-A49E-8ED1A04D9C8F}" srcOrd="3" destOrd="0" parTransId="{7AF04661-A3A0-4BA6-A5BE-DEDCDD294EF3}" sibTransId="{DA2A09DB-9BA2-46E4-AA98-B64E7E61523C}"/>
    <dgm:cxn modelId="{C805891F-85A6-4608-94FC-0916CB5CB28C}" type="presOf" srcId="{2C73A053-DE20-4061-9016-217FD962404F}" destId="{CF80AD0F-921C-407B-BFFF-FD8F000EAED5}" srcOrd="1" destOrd="0" presId="urn:microsoft.com/office/officeart/2005/8/layout/radial1"/>
    <dgm:cxn modelId="{8B9FACB6-C954-4FCF-8985-15062C1D8462}" srcId="{1856DD1D-1367-4C05-A00D-6C306006A5B7}" destId="{D187B597-5EE1-407A-AA54-87BB5490EFD9}" srcOrd="0" destOrd="0" parTransId="{7194712F-C2A0-41A8-B1D1-2165E2135822}" sibTransId="{6EA4653A-9C51-491A-8989-AE7C610ADBF9}"/>
    <dgm:cxn modelId="{D7467817-1CA3-48CF-BA70-1F7B39C39496}" type="presOf" srcId="{2C73A053-DE20-4061-9016-217FD962404F}" destId="{A90866BD-7CC0-4CDF-A83A-AD810E0E74DF}" srcOrd="0" destOrd="0" presId="urn:microsoft.com/office/officeart/2005/8/layout/radial1"/>
    <dgm:cxn modelId="{BA1BEC13-9215-415A-9A7B-3D2CA5997B91}" type="presOf" srcId="{4594BFD3-F907-4BA0-B418-555F57192306}" destId="{04DB6740-5810-4528-870F-0F0B86C3F76B}" srcOrd="0" destOrd="0" presId="urn:microsoft.com/office/officeart/2005/8/layout/radial1"/>
    <dgm:cxn modelId="{9906D347-DE49-4687-99B6-1A90BDD93DB0}" type="presOf" srcId="{3FAE75CC-546D-4867-A49E-8ED1A04D9C8F}" destId="{28CC15AF-622F-4E13-B7E8-C684D341155A}" srcOrd="0" destOrd="0" presId="urn:microsoft.com/office/officeart/2005/8/layout/radial1"/>
    <dgm:cxn modelId="{47B8CF1A-EDF4-480D-99EB-50EC57797E82}" type="presOf" srcId="{3675BEA8-4DB7-4D70-B02D-7DF9E51CB5DD}" destId="{FBFF621D-4493-4462-9888-A0E0E3BD61E1}" srcOrd="0" destOrd="0" presId="urn:microsoft.com/office/officeart/2005/8/layout/radial1"/>
    <dgm:cxn modelId="{91EAEE5D-FEF1-4A9C-8ABA-18F83CC26CFC}" type="presOf" srcId="{69F89BDE-4B65-44BD-9ABE-3195D177ACB5}" destId="{29EF6D16-F570-4874-91C8-6BA6550215BD}" srcOrd="0" destOrd="0" presId="urn:microsoft.com/office/officeart/2005/8/layout/radial1"/>
    <dgm:cxn modelId="{55DB7737-6A86-43F6-8E40-6BB377CA380E}" type="presOf" srcId="{998B8FA3-907B-43E6-AFB3-EE10BB1CA11E}" destId="{BB0EA454-922B-4A8A-9869-140B7E7F3210}" srcOrd="0" destOrd="0" presId="urn:microsoft.com/office/officeart/2005/8/layout/radial1"/>
    <dgm:cxn modelId="{4ED2CA74-D681-4794-8E43-F088EABBB7F8}" type="presOf" srcId="{7AF04661-A3A0-4BA6-A5BE-DEDCDD294EF3}" destId="{89DDAA96-B786-4DD9-9B19-AAEDF8EAB5AF}" srcOrd="1" destOrd="0" presId="urn:microsoft.com/office/officeart/2005/8/layout/radial1"/>
    <dgm:cxn modelId="{3BE7EF05-B089-4ABD-865F-C0491D650A6A}" srcId="{D187B597-5EE1-407A-AA54-87BB5490EFD9}" destId="{998B8FA3-907B-43E6-AFB3-EE10BB1CA11E}" srcOrd="1" destOrd="0" parTransId="{21829208-98FF-4FD2-8EFE-41CA922B725B}" sibTransId="{76D8B7D1-B2D9-4544-9C0E-A22C7E2B91F3}"/>
    <dgm:cxn modelId="{1CD2B0EF-081E-4081-8FD6-1801517E7667}" srcId="{D187B597-5EE1-407A-AA54-87BB5490EFD9}" destId="{3675BEA8-4DB7-4D70-B02D-7DF9E51CB5DD}" srcOrd="0" destOrd="0" parTransId="{2C73A053-DE20-4061-9016-217FD962404F}" sibTransId="{6DB95283-0193-4D5B-8139-F12F3E06E667}"/>
    <dgm:cxn modelId="{8BAAB022-8257-4E7A-A85F-865102B878E2}" type="presParOf" srcId="{A7E06810-9AD3-4829-9923-584BE08461D1}" destId="{CD99E79A-4C31-4208-923D-B58B7193FF18}" srcOrd="0" destOrd="0" presId="urn:microsoft.com/office/officeart/2005/8/layout/radial1"/>
    <dgm:cxn modelId="{BD896096-DB71-4BC3-9104-591BFEA4506A}" type="presParOf" srcId="{A7E06810-9AD3-4829-9923-584BE08461D1}" destId="{A90866BD-7CC0-4CDF-A83A-AD810E0E74DF}" srcOrd="1" destOrd="0" presId="urn:microsoft.com/office/officeart/2005/8/layout/radial1"/>
    <dgm:cxn modelId="{17F57403-5614-432A-AE5B-51FEC3FA65FE}" type="presParOf" srcId="{A90866BD-7CC0-4CDF-A83A-AD810E0E74DF}" destId="{CF80AD0F-921C-407B-BFFF-FD8F000EAED5}" srcOrd="0" destOrd="0" presId="urn:microsoft.com/office/officeart/2005/8/layout/radial1"/>
    <dgm:cxn modelId="{363A8F70-3C3C-4136-AE76-1158F6483A94}" type="presParOf" srcId="{A7E06810-9AD3-4829-9923-584BE08461D1}" destId="{FBFF621D-4493-4462-9888-A0E0E3BD61E1}" srcOrd="2" destOrd="0" presId="urn:microsoft.com/office/officeart/2005/8/layout/radial1"/>
    <dgm:cxn modelId="{33D0BA4B-EECE-40D5-A281-F99C84A87E28}" type="presParOf" srcId="{A7E06810-9AD3-4829-9923-584BE08461D1}" destId="{4BD7B624-674E-480C-89F3-04C1455F3F76}" srcOrd="3" destOrd="0" presId="urn:microsoft.com/office/officeart/2005/8/layout/radial1"/>
    <dgm:cxn modelId="{B251C7A7-42EA-4BF1-A867-86638418F611}" type="presParOf" srcId="{4BD7B624-674E-480C-89F3-04C1455F3F76}" destId="{F92F1B90-F6A3-4771-87D8-D730BFCC57E0}" srcOrd="0" destOrd="0" presId="urn:microsoft.com/office/officeart/2005/8/layout/radial1"/>
    <dgm:cxn modelId="{50C53D45-5D0A-4CA2-8922-BC39DF8AEC0D}" type="presParOf" srcId="{A7E06810-9AD3-4829-9923-584BE08461D1}" destId="{BB0EA454-922B-4A8A-9869-140B7E7F3210}" srcOrd="4" destOrd="0" presId="urn:microsoft.com/office/officeart/2005/8/layout/radial1"/>
    <dgm:cxn modelId="{850FCC2A-8392-4D5C-81D6-A22438E3420C}" type="presParOf" srcId="{A7E06810-9AD3-4829-9923-584BE08461D1}" destId="{04DB6740-5810-4528-870F-0F0B86C3F76B}" srcOrd="5" destOrd="0" presId="urn:microsoft.com/office/officeart/2005/8/layout/radial1"/>
    <dgm:cxn modelId="{736F7749-CEA7-4B55-BCB8-3B0EE3810FE5}" type="presParOf" srcId="{04DB6740-5810-4528-870F-0F0B86C3F76B}" destId="{1E330214-4F4A-4A9E-ACBF-529D61E35369}" srcOrd="0" destOrd="0" presId="urn:microsoft.com/office/officeart/2005/8/layout/radial1"/>
    <dgm:cxn modelId="{8F3710E9-4F5F-4645-A261-DA3ECE9385E0}" type="presParOf" srcId="{A7E06810-9AD3-4829-9923-584BE08461D1}" destId="{29EF6D16-F570-4874-91C8-6BA6550215BD}" srcOrd="6" destOrd="0" presId="urn:microsoft.com/office/officeart/2005/8/layout/radial1"/>
    <dgm:cxn modelId="{20B915AA-8CBC-48B5-9D4D-AD6082DCF474}" type="presParOf" srcId="{A7E06810-9AD3-4829-9923-584BE08461D1}" destId="{4677057D-5F0F-4145-89BB-7094253BAA69}" srcOrd="7" destOrd="0" presId="urn:microsoft.com/office/officeart/2005/8/layout/radial1"/>
    <dgm:cxn modelId="{36E46867-6B2C-4123-8B47-64D7DD68076F}" type="presParOf" srcId="{4677057D-5F0F-4145-89BB-7094253BAA69}" destId="{89DDAA96-B786-4DD9-9B19-AAEDF8EAB5AF}" srcOrd="0" destOrd="0" presId="urn:microsoft.com/office/officeart/2005/8/layout/radial1"/>
    <dgm:cxn modelId="{6BB73125-EAA9-4111-9111-0EAB759C7867}" type="presParOf" srcId="{A7E06810-9AD3-4829-9923-584BE08461D1}" destId="{28CC15AF-622F-4E13-B7E8-C684D341155A}" srcOrd="8" destOrd="0" presId="urn:microsoft.com/office/officeart/2005/8/layout/radial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56DD1D-1367-4C05-A00D-6C306006A5B7}" type="doc">
      <dgm:prSet loTypeId="urn:microsoft.com/office/officeart/2005/8/layout/radial1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ES_tradnl"/>
        </a:p>
      </dgm:t>
    </dgm:pt>
    <dgm:pt modelId="{D187B597-5EE1-407A-AA54-87BB5490EFD9}">
      <dgm:prSet phldrT="[Texto]" custT="1"/>
      <dgm:spPr/>
      <dgm:t>
        <a:bodyPr/>
        <a:lstStyle/>
        <a:p>
          <a:r>
            <a:rPr lang="es-MX" sz="24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Áreas de Oportunidad</a:t>
          </a:r>
          <a:endParaRPr lang="es-ES_tradnl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194712F-C2A0-41A8-B1D1-2165E2135822}" type="parTrans" cxnId="{8B9FACB6-C954-4FCF-8985-15062C1D8462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EA4653A-9C51-491A-8989-AE7C610ADBF9}" type="sibTrans" cxnId="{8B9FACB6-C954-4FCF-8985-15062C1D8462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75BEA8-4DB7-4D70-B02D-7DF9E51CB5DD}">
      <dgm:prSet phldrT="[Texto]"/>
      <dgm:spPr/>
      <dgm:t>
        <a:bodyPr/>
        <a:lstStyle/>
        <a:p>
          <a:r>
            <a:rPr lang="es-MX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Aulas Interactivas</a:t>
          </a:r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73A053-DE20-4061-9016-217FD962404F}" type="parTrans" cxnId="{1CD2B0EF-081E-4081-8FD6-1801517E7667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B95283-0193-4D5B-8139-F12F3E06E667}" type="sibTrans" cxnId="{1CD2B0EF-081E-4081-8FD6-1801517E7667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68E2E6-4FF5-43C9-B36F-8995B9E9297A}">
      <dgm:prSet phldrT="[Texto]"/>
      <dgm:spPr/>
      <dgm:t>
        <a:bodyPr/>
        <a:lstStyle/>
        <a:p>
          <a:r>
            <a:rPr lang="es-MX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E-learning</a:t>
          </a:r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648844-7384-46B9-ADE9-D3D0A1E13A5F}" type="parTrans" cxnId="{BBE9F690-7FD0-40A5-8827-A2C48F3F00B3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AE4C19-C6A8-4EF9-854F-7077448ACDE9}" type="sibTrans" cxnId="{BBE9F690-7FD0-40A5-8827-A2C48F3F00B3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557277-844D-496B-93E5-C06192615C6A}">
      <dgm:prSet phldrT="[Texto]"/>
      <dgm:spPr/>
      <dgm:t>
        <a:bodyPr/>
        <a:lstStyle/>
        <a:p>
          <a:r>
            <a:rPr lang="es-MX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Sitios Web</a:t>
          </a:r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B5B178-1C21-4D41-89A8-91D344F5DC77}" type="parTrans" cxnId="{3BBED9F5-FEA3-4899-BE4B-0EC39DFD0917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8B8D3B-09E9-499D-95C0-E9873104D6D9}" type="sibTrans" cxnId="{3BBED9F5-FEA3-4899-BE4B-0EC39DFD0917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CF5ECD-5F88-475E-96FB-5864E80BFAB2}">
      <dgm:prSet phldrT="[Texto]"/>
      <dgm:spPr/>
      <dgm:t>
        <a:bodyPr/>
        <a:lstStyle/>
        <a:p>
          <a:r>
            <a:rPr lang="es-MX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Sistemas Interactivos</a:t>
          </a:r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46D9C5-D64D-410C-93CF-BF19B39A0C1F}" type="parTrans" cxnId="{5C614FF2-FED6-4F9B-8BE4-2E923A6B3A1E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0D1618-BF1C-4EDE-BBF6-834887ABB2EA}" type="sibTrans" cxnId="{5C614FF2-FED6-4F9B-8BE4-2E923A6B3A1E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E06810-9AD3-4829-9923-584BE08461D1}" type="pres">
      <dgm:prSet presAssocID="{1856DD1D-1367-4C05-A00D-6C306006A5B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CD99E79A-4C31-4208-923D-B58B7193FF18}" type="pres">
      <dgm:prSet presAssocID="{D187B597-5EE1-407A-AA54-87BB5490EFD9}" presName="centerShape" presStyleLbl="node0" presStyleIdx="0" presStyleCnt="1" custScaleX="134721" custScaleY="123639" custLinFactNeighborX="2322"/>
      <dgm:spPr/>
      <dgm:t>
        <a:bodyPr/>
        <a:lstStyle/>
        <a:p>
          <a:endParaRPr lang="es-ES_tradnl"/>
        </a:p>
      </dgm:t>
    </dgm:pt>
    <dgm:pt modelId="{A90866BD-7CC0-4CDF-A83A-AD810E0E74DF}" type="pres">
      <dgm:prSet presAssocID="{2C73A053-DE20-4061-9016-217FD962404F}" presName="Name9" presStyleLbl="parChTrans1D2" presStyleIdx="0" presStyleCnt="4"/>
      <dgm:spPr/>
      <dgm:t>
        <a:bodyPr/>
        <a:lstStyle/>
        <a:p>
          <a:endParaRPr lang="es-ES_tradnl"/>
        </a:p>
      </dgm:t>
    </dgm:pt>
    <dgm:pt modelId="{CF80AD0F-921C-407B-BFFF-FD8F000EAED5}" type="pres">
      <dgm:prSet presAssocID="{2C73A053-DE20-4061-9016-217FD962404F}" presName="connTx" presStyleLbl="parChTrans1D2" presStyleIdx="0" presStyleCnt="4"/>
      <dgm:spPr/>
      <dgm:t>
        <a:bodyPr/>
        <a:lstStyle/>
        <a:p>
          <a:endParaRPr lang="es-ES_tradnl"/>
        </a:p>
      </dgm:t>
    </dgm:pt>
    <dgm:pt modelId="{FBFF621D-4493-4462-9888-A0E0E3BD61E1}" type="pres">
      <dgm:prSet presAssocID="{3675BEA8-4DB7-4D70-B02D-7DF9E51CB5DD}" presName="node" presStyleLbl="node1" presStyleIdx="0" presStyleCnt="4" custRadScaleRad="100108" custRadScaleInc="7385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F0C1737-2F22-4918-9A97-FB45529DEF2F}" type="pres">
      <dgm:prSet presAssocID="{13648844-7384-46B9-ADE9-D3D0A1E13A5F}" presName="Name9" presStyleLbl="parChTrans1D2" presStyleIdx="1" presStyleCnt="4"/>
      <dgm:spPr/>
      <dgm:t>
        <a:bodyPr/>
        <a:lstStyle/>
        <a:p>
          <a:endParaRPr lang="es-ES_tradnl"/>
        </a:p>
      </dgm:t>
    </dgm:pt>
    <dgm:pt modelId="{979B6E02-7FCA-4ACE-8761-0B0B3C863303}" type="pres">
      <dgm:prSet presAssocID="{13648844-7384-46B9-ADE9-D3D0A1E13A5F}" presName="connTx" presStyleLbl="parChTrans1D2" presStyleIdx="1" presStyleCnt="4"/>
      <dgm:spPr/>
      <dgm:t>
        <a:bodyPr/>
        <a:lstStyle/>
        <a:p>
          <a:endParaRPr lang="es-ES_tradnl"/>
        </a:p>
      </dgm:t>
    </dgm:pt>
    <dgm:pt modelId="{8A7BA84A-F710-47AE-9EA6-2D348FDC7AC3}" type="pres">
      <dgm:prSet presAssocID="{DE68E2E6-4FF5-43C9-B36F-8995B9E9297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44DC0BB-9D89-4651-85C4-80F92D8E2F1B}" type="pres">
      <dgm:prSet presAssocID="{29B5B178-1C21-4D41-89A8-91D344F5DC77}" presName="Name9" presStyleLbl="parChTrans1D2" presStyleIdx="2" presStyleCnt="4"/>
      <dgm:spPr/>
      <dgm:t>
        <a:bodyPr/>
        <a:lstStyle/>
        <a:p>
          <a:endParaRPr lang="es-ES_tradnl"/>
        </a:p>
      </dgm:t>
    </dgm:pt>
    <dgm:pt modelId="{C6B1DC07-7ABF-4BCC-AB01-D40AD31690D3}" type="pres">
      <dgm:prSet presAssocID="{29B5B178-1C21-4D41-89A8-91D344F5DC77}" presName="connTx" presStyleLbl="parChTrans1D2" presStyleIdx="2" presStyleCnt="4"/>
      <dgm:spPr/>
      <dgm:t>
        <a:bodyPr/>
        <a:lstStyle/>
        <a:p>
          <a:endParaRPr lang="es-ES_tradnl"/>
        </a:p>
      </dgm:t>
    </dgm:pt>
    <dgm:pt modelId="{D549671F-D61C-4871-843A-8799C9A4A733}" type="pres">
      <dgm:prSet presAssocID="{C9557277-844D-496B-93E5-C06192615C6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3E18C75-4FD9-45C4-8973-2C070281A5C0}" type="pres">
      <dgm:prSet presAssocID="{E246D9C5-D64D-410C-93CF-BF19B39A0C1F}" presName="Name9" presStyleLbl="parChTrans1D2" presStyleIdx="3" presStyleCnt="4"/>
      <dgm:spPr/>
      <dgm:t>
        <a:bodyPr/>
        <a:lstStyle/>
        <a:p>
          <a:endParaRPr lang="es-ES_tradnl"/>
        </a:p>
      </dgm:t>
    </dgm:pt>
    <dgm:pt modelId="{16798AC9-CCD3-4F12-AE6C-DEC2C2D06BC7}" type="pres">
      <dgm:prSet presAssocID="{E246D9C5-D64D-410C-93CF-BF19B39A0C1F}" presName="connTx" presStyleLbl="parChTrans1D2" presStyleIdx="3" presStyleCnt="4"/>
      <dgm:spPr/>
      <dgm:t>
        <a:bodyPr/>
        <a:lstStyle/>
        <a:p>
          <a:endParaRPr lang="es-ES_tradnl"/>
        </a:p>
      </dgm:t>
    </dgm:pt>
    <dgm:pt modelId="{AA1E22C7-EF0B-4EA5-91C5-4F0F9BC6EB1B}" type="pres">
      <dgm:prSet presAssocID="{28CF5ECD-5F88-475E-96FB-5864E80BFAB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00BBA429-C530-4EAA-981C-85ED6738BBC0}" type="presOf" srcId="{28CF5ECD-5F88-475E-96FB-5864E80BFAB2}" destId="{AA1E22C7-EF0B-4EA5-91C5-4F0F9BC6EB1B}" srcOrd="0" destOrd="0" presId="urn:microsoft.com/office/officeart/2005/8/layout/radial1"/>
    <dgm:cxn modelId="{D137D7CB-608E-45B3-9E19-3368AA6BE0DF}" type="presOf" srcId="{13648844-7384-46B9-ADE9-D3D0A1E13A5F}" destId="{1F0C1737-2F22-4918-9A97-FB45529DEF2F}" srcOrd="0" destOrd="0" presId="urn:microsoft.com/office/officeart/2005/8/layout/radial1"/>
    <dgm:cxn modelId="{3BBED9F5-FEA3-4899-BE4B-0EC39DFD0917}" srcId="{D187B597-5EE1-407A-AA54-87BB5490EFD9}" destId="{C9557277-844D-496B-93E5-C06192615C6A}" srcOrd="2" destOrd="0" parTransId="{29B5B178-1C21-4D41-89A8-91D344F5DC77}" sibTransId="{328B8D3B-09E9-499D-95C0-E9873104D6D9}"/>
    <dgm:cxn modelId="{D54961BA-796E-4B85-B3A7-B191CFD1C5BB}" type="presOf" srcId="{13648844-7384-46B9-ADE9-D3D0A1E13A5F}" destId="{979B6E02-7FCA-4ACE-8761-0B0B3C863303}" srcOrd="1" destOrd="0" presId="urn:microsoft.com/office/officeart/2005/8/layout/radial1"/>
    <dgm:cxn modelId="{263E17ED-27AA-4DA2-B67D-9B23036BC639}" type="presOf" srcId="{2C73A053-DE20-4061-9016-217FD962404F}" destId="{CF80AD0F-921C-407B-BFFF-FD8F000EAED5}" srcOrd="1" destOrd="0" presId="urn:microsoft.com/office/officeart/2005/8/layout/radial1"/>
    <dgm:cxn modelId="{8B9FACB6-C954-4FCF-8985-15062C1D8462}" srcId="{1856DD1D-1367-4C05-A00D-6C306006A5B7}" destId="{D187B597-5EE1-407A-AA54-87BB5490EFD9}" srcOrd="0" destOrd="0" parTransId="{7194712F-C2A0-41A8-B1D1-2165E2135822}" sibTransId="{6EA4653A-9C51-491A-8989-AE7C610ADBF9}"/>
    <dgm:cxn modelId="{A2827CA6-FE3D-4546-94D5-3F922F52143B}" type="presOf" srcId="{C9557277-844D-496B-93E5-C06192615C6A}" destId="{D549671F-D61C-4871-843A-8799C9A4A733}" srcOrd="0" destOrd="0" presId="urn:microsoft.com/office/officeart/2005/8/layout/radial1"/>
    <dgm:cxn modelId="{2F68C7F8-70E9-4E17-8F33-8BBFE877E669}" type="presOf" srcId="{29B5B178-1C21-4D41-89A8-91D344F5DC77}" destId="{C6B1DC07-7ABF-4BCC-AB01-D40AD31690D3}" srcOrd="1" destOrd="0" presId="urn:microsoft.com/office/officeart/2005/8/layout/radial1"/>
    <dgm:cxn modelId="{F4C538D7-9012-4D40-8AC6-977A3B349CE9}" type="presOf" srcId="{E246D9C5-D64D-410C-93CF-BF19B39A0C1F}" destId="{16798AC9-CCD3-4F12-AE6C-DEC2C2D06BC7}" srcOrd="1" destOrd="0" presId="urn:microsoft.com/office/officeart/2005/8/layout/radial1"/>
    <dgm:cxn modelId="{5C614FF2-FED6-4F9B-8BE4-2E923A6B3A1E}" srcId="{D187B597-5EE1-407A-AA54-87BB5490EFD9}" destId="{28CF5ECD-5F88-475E-96FB-5864E80BFAB2}" srcOrd="3" destOrd="0" parTransId="{E246D9C5-D64D-410C-93CF-BF19B39A0C1F}" sibTransId="{320D1618-BF1C-4EDE-BBF6-834887ABB2EA}"/>
    <dgm:cxn modelId="{58405F03-7087-446E-80D0-088C0D1E3F60}" type="presOf" srcId="{29B5B178-1C21-4D41-89A8-91D344F5DC77}" destId="{444DC0BB-9D89-4651-85C4-80F92D8E2F1B}" srcOrd="0" destOrd="0" presId="urn:microsoft.com/office/officeart/2005/8/layout/radial1"/>
    <dgm:cxn modelId="{C86B0046-9AB5-402C-BF75-83363BC53CBD}" type="presOf" srcId="{D187B597-5EE1-407A-AA54-87BB5490EFD9}" destId="{CD99E79A-4C31-4208-923D-B58B7193FF18}" srcOrd="0" destOrd="0" presId="urn:microsoft.com/office/officeart/2005/8/layout/radial1"/>
    <dgm:cxn modelId="{BBE9F690-7FD0-40A5-8827-A2C48F3F00B3}" srcId="{D187B597-5EE1-407A-AA54-87BB5490EFD9}" destId="{DE68E2E6-4FF5-43C9-B36F-8995B9E9297A}" srcOrd="1" destOrd="0" parTransId="{13648844-7384-46B9-ADE9-D3D0A1E13A5F}" sibTransId="{13AE4C19-C6A8-4EF9-854F-7077448ACDE9}"/>
    <dgm:cxn modelId="{B07074C0-4267-4BB3-9180-C3C8BF524629}" type="presOf" srcId="{3675BEA8-4DB7-4D70-B02D-7DF9E51CB5DD}" destId="{FBFF621D-4493-4462-9888-A0E0E3BD61E1}" srcOrd="0" destOrd="0" presId="urn:microsoft.com/office/officeart/2005/8/layout/radial1"/>
    <dgm:cxn modelId="{6C5EFEE1-9F7D-4E15-8DB1-3A2A6B5B11A4}" type="presOf" srcId="{E246D9C5-D64D-410C-93CF-BF19B39A0C1F}" destId="{23E18C75-4FD9-45C4-8973-2C070281A5C0}" srcOrd="0" destOrd="0" presId="urn:microsoft.com/office/officeart/2005/8/layout/radial1"/>
    <dgm:cxn modelId="{5E3FAAF8-8D4C-40ED-BDEE-CDDB2305813A}" type="presOf" srcId="{DE68E2E6-4FF5-43C9-B36F-8995B9E9297A}" destId="{8A7BA84A-F710-47AE-9EA6-2D348FDC7AC3}" srcOrd="0" destOrd="0" presId="urn:microsoft.com/office/officeart/2005/8/layout/radial1"/>
    <dgm:cxn modelId="{00AC05AA-1A05-42D0-BC9D-FB7B8E992ACE}" type="presOf" srcId="{1856DD1D-1367-4C05-A00D-6C306006A5B7}" destId="{A7E06810-9AD3-4829-9923-584BE08461D1}" srcOrd="0" destOrd="0" presId="urn:microsoft.com/office/officeart/2005/8/layout/radial1"/>
    <dgm:cxn modelId="{1CD2B0EF-081E-4081-8FD6-1801517E7667}" srcId="{D187B597-5EE1-407A-AA54-87BB5490EFD9}" destId="{3675BEA8-4DB7-4D70-B02D-7DF9E51CB5DD}" srcOrd="0" destOrd="0" parTransId="{2C73A053-DE20-4061-9016-217FD962404F}" sibTransId="{6DB95283-0193-4D5B-8139-F12F3E06E667}"/>
    <dgm:cxn modelId="{12E64622-27D4-4654-A56E-2EA0AC4CA77F}" type="presOf" srcId="{2C73A053-DE20-4061-9016-217FD962404F}" destId="{A90866BD-7CC0-4CDF-A83A-AD810E0E74DF}" srcOrd="0" destOrd="0" presId="urn:microsoft.com/office/officeart/2005/8/layout/radial1"/>
    <dgm:cxn modelId="{37AFE44C-DA28-4BB0-88EA-BDC05ADCBAED}" type="presParOf" srcId="{A7E06810-9AD3-4829-9923-584BE08461D1}" destId="{CD99E79A-4C31-4208-923D-B58B7193FF18}" srcOrd="0" destOrd="0" presId="urn:microsoft.com/office/officeart/2005/8/layout/radial1"/>
    <dgm:cxn modelId="{88C7734F-1622-4BBC-890A-967D25D362AA}" type="presParOf" srcId="{A7E06810-9AD3-4829-9923-584BE08461D1}" destId="{A90866BD-7CC0-4CDF-A83A-AD810E0E74DF}" srcOrd="1" destOrd="0" presId="urn:microsoft.com/office/officeart/2005/8/layout/radial1"/>
    <dgm:cxn modelId="{55881BC7-3EC5-4CE1-BF35-43A8A8E71CCF}" type="presParOf" srcId="{A90866BD-7CC0-4CDF-A83A-AD810E0E74DF}" destId="{CF80AD0F-921C-407B-BFFF-FD8F000EAED5}" srcOrd="0" destOrd="0" presId="urn:microsoft.com/office/officeart/2005/8/layout/radial1"/>
    <dgm:cxn modelId="{1E29F245-FE1C-4AD2-BBCF-CD3AD7B09FB9}" type="presParOf" srcId="{A7E06810-9AD3-4829-9923-584BE08461D1}" destId="{FBFF621D-4493-4462-9888-A0E0E3BD61E1}" srcOrd="2" destOrd="0" presId="urn:microsoft.com/office/officeart/2005/8/layout/radial1"/>
    <dgm:cxn modelId="{1112F86B-90E9-4797-9896-DAE3B2376E08}" type="presParOf" srcId="{A7E06810-9AD3-4829-9923-584BE08461D1}" destId="{1F0C1737-2F22-4918-9A97-FB45529DEF2F}" srcOrd="3" destOrd="0" presId="urn:microsoft.com/office/officeart/2005/8/layout/radial1"/>
    <dgm:cxn modelId="{63688B87-94F9-42A6-B6BB-EB09F98EFFB0}" type="presParOf" srcId="{1F0C1737-2F22-4918-9A97-FB45529DEF2F}" destId="{979B6E02-7FCA-4ACE-8761-0B0B3C863303}" srcOrd="0" destOrd="0" presId="urn:microsoft.com/office/officeart/2005/8/layout/radial1"/>
    <dgm:cxn modelId="{AD58E1CE-F050-45EA-99E2-D5B26694F17B}" type="presParOf" srcId="{A7E06810-9AD3-4829-9923-584BE08461D1}" destId="{8A7BA84A-F710-47AE-9EA6-2D348FDC7AC3}" srcOrd="4" destOrd="0" presId="urn:microsoft.com/office/officeart/2005/8/layout/radial1"/>
    <dgm:cxn modelId="{78A6E31D-A17A-4AAE-88AA-BE47E83163FC}" type="presParOf" srcId="{A7E06810-9AD3-4829-9923-584BE08461D1}" destId="{444DC0BB-9D89-4651-85C4-80F92D8E2F1B}" srcOrd="5" destOrd="0" presId="urn:microsoft.com/office/officeart/2005/8/layout/radial1"/>
    <dgm:cxn modelId="{79EBA74F-00A8-4483-95A2-C9A2F06C373B}" type="presParOf" srcId="{444DC0BB-9D89-4651-85C4-80F92D8E2F1B}" destId="{C6B1DC07-7ABF-4BCC-AB01-D40AD31690D3}" srcOrd="0" destOrd="0" presId="urn:microsoft.com/office/officeart/2005/8/layout/radial1"/>
    <dgm:cxn modelId="{DA963E04-3351-4521-8AA8-474FC20DD8DC}" type="presParOf" srcId="{A7E06810-9AD3-4829-9923-584BE08461D1}" destId="{D549671F-D61C-4871-843A-8799C9A4A733}" srcOrd="6" destOrd="0" presId="urn:microsoft.com/office/officeart/2005/8/layout/radial1"/>
    <dgm:cxn modelId="{3C38D5CD-4459-4774-8C07-E63E327AD12D}" type="presParOf" srcId="{A7E06810-9AD3-4829-9923-584BE08461D1}" destId="{23E18C75-4FD9-45C4-8973-2C070281A5C0}" srcOrd="7" destOrd="0" presId="urn:microsoft.com/office/officeart/2005/8/layout/radial1"/>
    <dgm:cxn modelId="{3D16B3D9-0B76-4114-AB9E-A1144681224C}" type="presParOf" srcId="{23E18C75-4FD9-45C4-8973-2C070281A5C0}" destId="{16798AC9-CCD3-4F12-AE6C-DEC2C2D06BC7}" srcOrd="0" destOrd="0" presId="urn:microsoft.com/office/officeart/2005/8/layout/radial1"/>
    <dgm:cxn modelId="{3A9EF313-6964-4E0B-89BC-7C1E9EB90D56}" type="presParOf" srcId="{A7E06810-9AD3-4829-9923-584BE08461D1}" destId="{AA1E22C7-EF0B-4EA5-91C5-4F0F9BC6EB1B}" srcOrd="8" destOrd="0" presId="urn:microsoft.com/office/officeart/2005/8/layout/radial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856DD1D-1367-4C05-A00D-6C306006A5B7}" type="doc">
      <dgm:prSet loTypeId="urn:microsoft.com/office/officeart/2005/8/layout/radial1" loCatId="relationship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ES_tradnl"/>
        </a:p>
      </dgm:t>
    </dgm:pt>
    <dgm:pt modelId="{D187B597-5EE1-407A-AA54-87BB5490EFD9}">
      <dgm:prSet phldrT="[Texto]" custT="1"/>
      <dgm:spPr/>
      <dgm:t>
        <a:bodyPr/>
        <a:lstStyle/>
        <a:p>
          <a:r>
            <a:rPr lang="es-MX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Herramientas</a:t>
          </a:r>
          <a:endParaRPr lang="es-ES_tradnl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194712F-C2A0-41A8-B1D1-2165E2135822}" type="parTrans" cxnId="{8B9FACB6-C954-4FCF-8985-15062C1D8462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EA4653A-9C51-491A-8989-AE7C610ADBF9}" type="sibTrans" cxnId="{8B9FACB6-C954-4FCF-8985-15062C1D8462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75BEA8-4DB7-4D70-B02D-7DF9E51CB5DD}">
      <dgm:prSet phldrT="[Texto]" custT="1"/>
      <dgm:spPr/>
      <dgm:t>
        <a:bodyPr/>
        <a:lstStyle/>
        <a:p>
          <a:pPr algn="ctr"/>
          <a:r>
            <a:rPr lang="es-MX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Autoría</a:t>
          </a:r>
          <a:endParaRPr lang="es-ES_tradnl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73A053-DE20-4061-9016-217FD962404F}" type="parTrans" cxnId="{1CD2B0EF-081E-4081-8FD6-1801517E7667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B95283-0193-4D5B-8139-F12F3E06E667}" type="sibTrans" cxnId="{1CD2B0EF-081E-4081-8FD6-1801517E7667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68E2E6-4FF5-43C9-B36F-8995B9E9297A}">
      <dgm:prSet phldrT="[Texto]"/>
      <dgm:spPr/>
      <dgm:t>
        <a:bodyPr/>
        <a:lstStyle/>
        <a:p>
          <a:r>
            <a:rPr lang="es-MX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Lenguajes de programación</a:t>
          </a:r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648844-7384-46B9-ADE9-D3D0A1E13A5F}" type="parTrans" cxnId="{BBE9F690-7FD0-40A5-8827-A2C48F3F00B3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AE4C19-C6A8-4EF9-854F-7077448ACDE9}" type="sibTrans" cxnId="{BBE9F690-7FD0-40A5-8827-A2C48F3F00B3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557277-844D-496B-93E5-C06192615C6A}">
      <dgm:prSet phldrT="[Texto]" custT="1"/>
      <dgm:spPr/>
      <dgm:t>
        <a:bodyPr/>
        <a:lstStyle/>
        <a:p>
          <a:r>
            <a:rPr lang="es-MX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Screencast</a:t>
          </a:r>
          <a:endParaRPr lang="es-ES_tradnl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B5B178-1C21-4D41-89A8-91D344F5DC77}" type="parTrans" cxnId="{3BBED9F5-FEA3-4899-BE4B-0EC39DFD0917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8B8D3B-09E9-499D-95C0-E9873104D6D9}" type="sibTrans" cxnId="{3BBED9F5-FEA3-4899-BE4B-0EC39DFD0917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CF5ECD-5F88-475E-96FB-5864E80BFAB2}">
      <dgm:prSet phldrT="[Texto]" custT="1"/>
      <dgm:spPr/>
      <dgm:t>
        <a:bodyPr/>
        <a:lstStyle/>
        <a:p>
          <a:r>
            <a:rPr lang="es-MX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LMS</a:t>
          </a:r>
        </a:p>
        <a:p>
          <a:r>
            <a:rPr lang="es-MX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(Learning Management System)</a:t>
          </a:r>
          <a:endParaRPr lang="es-ES_tradnl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46D9C5-D64D-410C-93CF-BF19B39A0C1F}" type="parTrans" cxnId="{5C614FF2-FED6-4F9B-8BE4-2E923A6B3A1E}">
      <dgm:prSet/>
      <dgm:spPr/>
      <dgm:t>
        <a:bodyPr/>
        <a:lstStyle/>
        <a:p>
          <a:endParaRPr lang="es-ES_tradnl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0D1618-BF1C-4EDE-BBF6-834887ABB2EA}" type="sibTrans" cxnId="{5C614FF2-FED6-4F9B-8BE4-2E923A6B3A1E}">
      <dgm:prSet/>
      <dgm:spPr/>
      <dgm:t>
        <a:bodyPr/>
        <a:lstStyle/>
        <a:p>
          <a:endParaRPr lang="es-ES_tradnl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E06810-9AD3-4829-9923-584BE08461D1}" type="pres">
      <dgm:prSet presAssocID="{1856DD1D-1367-4C05-A00D-6C306006A5B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CD99E79A-4C31-4208-923D-B58B7193FF18}" type="pres">
      <dgm:prSet presAssocID="{D187B597-5EE1-407A-AA54-87BB5490EFD9}" presName="centerShape" presStyleLbl="node0" presStyleIdx="0" presStyleCnt="1" custScaleX="134721" custScaleY="123639" custLinFactNeighborX="2322"/>
      <dgm:spPr/>
      <dgm:t>
        <a:bodyPr/>
        <a:lstStyle/>
        <a:p>
          <a:endParaRPr lang="es-ES_tradnl"/>
        </a:p>
      </dgm:t>
    </dgm:pt>
    <dgm:pt modelId="{A90866BD-7CC0-4CDF-A83A-AD810E0E74DF}" type="pres">
      <dgm:prSet presAssocID="{2C73A053-DE20-4061-9016-217FD962404F}" presName="Name9" presStyleLbl="parChTrans1D2" presStyleIdx="0" presStyleCnt="4"/>
      <dgm:spPr/>
      <dgm:t>
        <a:bodyPr/>
        <a:lstStyle/>
        <a:p>
          <a:endParaRPr lang="es-ES_tradnl"/>
        </a:p>
      </dgm:t>
    </dgm:pt>
    <dgm:pt modelId="{CF80AD0F-921C-407B-BFFF-FD8F000EAED5}" type="pres">
      <dgm:prSet presAssocID="{2C73A053-DE20-4061-9016-217FD962404F}" presName="connTx" presStyleLbl="parChTrans1D2" presStyleIdx="0" presStyleCnt="4"/>
      <dgm:spPr/>
      <dgm:t>
        <a:bodyPr/>
        <a:lstStyle/>
        <a:p>
          <a:endParaRPr lang="es-ES_tradnl"/>
        </a:p>
      </dgm:t>
    </dgm:pt>
    <dgm:pt modelId="{FBFF621D-4493-4462-9888-A0E0E3BD61E1}" type="pres">
      <dgm:prSet presAssocID="{3675BEA8-4DB7-4D70-B02D-7DF9E51CB5DD}" presName="node" presStyleLbl="node1" presStyleIdx="0" presStyleCnt="4" custRadScaleRad="100108" custRadScaleInc="7385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F0C1737-2F22-4918-9A97-FB45529DEF2F}" type="pres">
      <dgm:prSet presAssocID="{13648844-7384-46B9-ADE9-D3D0A1E13A5F}" presName="Name9" presStyleLbl="parChTrans1D2" presStyleIdx="1" presStyleCnt="4"/>
      <dgm:spPr/>
      <dgm:t>
        <a:bodyPr/>
        <a:lstStyle/>
        <a:p>
          <a:endParaRPr lang="es-ES_tradnl"/>
        </a:p>
      </dgm:t>
    </dgm:pt>
    <dgm:pt modelId="{979B6E02-7FCA-4ACE-8761-0B0B3C863303}" type="pres">
      <dgm:prSet presAssocID="{13648844-7384-46B9-ADE9-D3D0A1E13A5F}" presName="connTx" presStyleLbl="parChTrans1D2" presStyleIdx="1" presStyleCnt="4"/>
      <dgm:spPr/>
      <dgm:t>
        <a:bodyPr/>
        <a:lstStyle/>
        <a:p>
          <a:endParaRPr lang="es-ES_tradnl"/>
        </a:p>
      </dgm:t>
    </dgm:pt>
    <dgm:pt modelId="{8A7BA84A-F710-47AE-9EA6-2D348FDC7AC3}" type="pres">
      <dgm:prSet presAssocID="{DE68E2E6-4FF5-43C9-B36F-8995B9E9297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44DC0BB-9D89-4651-85C4-80F92D8E2F1B}" type="pres">
      <dgm:prSet presAssocID="{29B5B178-1C21-4D41-89A8-91D344F5DC77}" presName="Name9" presStyleLbl="parChTrans1D2" presStyleIdx="2" presStyleCnt="4"/>
      <dgm:spPr/>
      <dgm:t>
        <a:bodyPr/>
        <a:lstStyle/>
        <a:p>
          <a:endParaRPr lang="es-ES_tradnl"/>
        </a:p>
      </dgm:t>
    </dgm:pt>
    <dgm:pt modelId="{C6B1DC07-7ABF-4BCC-AB01-D40AD31690D3}" type="pres">
      <dgm:prSet presAssocID="{29B5B178-1C21-4D41-89A8-91D344F5DC77}" presName="connTx" presStyleLbl="parChTrans1D2" presStyleIdx="2" presStyleCnt="4"/>
      <dgm:spPr/>
      <dgm:t>
        <a:bodyPr/>
        <a:lstStyle/>
        <a:p>
          <a:endParaRPr lang="es-ES_tradnl"/>
        </a:p>
      </dgm:t>
    </dgm:pt>
    <dgm:pt modelId="{D549671F-D61C-4871-843A-8799C9A4A733}" type="pres">
      <dgm:prSet presAssocID="{C9557277-844D-496B-93E5-C06192615C6A}" presName="node" presStyleLbl="node1" presStyleIdx="2" presStyleCnt="4" custScaleX="113675" custScaleY="113674" custRadScaleRad="9544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3E18C75-4FD9-45C4-8973-2C070281A5C0}" type="pres">
      <dgm:prSet presAssocID="{E246D9C5-D64D-410C-93CF-BF19B39A0C1F}" presName="Name9" presStyleLbl="parChTrans1D2" presStyleIdx="3" presStyleCnt="4"/>
      <dgm:spPr/>
      <dgm:t>
        <a:bodyPr/>
        <a:lstStyle/>
        <a:p>
          <a:endParaRPr lang="es-ES_tradnl"/>
        </a:p>
      </dgm:t>
    </dgm:pt>
    <dgm:pt modelId="{16798AC9-CCD3-4F12-AE6C-DEC2C2D06BC7}" type="pres">
      <dgm:prSet presAssocID="{E246D9C5-D64D-410C-93CF-BF19B39A0C1F}" presName="connTx" presStyleLbl="parChTrans1D2" presStyleIdx="3" presStyleCnt="4"/>
      <dgm:spPr/>
      <dgm:t>
        <a:bodyPr/>
        <a:lstStyle/>
        <a:p>
          <a:endParaRPr lang="es-ES_tradnl"/>
        </a:p>
      </dgm:t>
    </dgm:pt>
    <dgm:pt modelId="{AA1E22C7-EF0B-4EA5-91C5-4F0F9BC6EB1B}" type="pres">
      <dgm:prSet presAssocID="{28CF5ECD-5F88-475E-96FB-5864E80BFAB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11827CD0-C660-4DBC-8525-4A97AB0395A0}" type="presOf" srcId="{13648844-7384-46B9-ADE9-D3D0A1E13A5F}" destId="{1F0C1737-2F22-4918-9A97-FB45529DEF2F}" srcOrd="0" destOrd="0" presId="urn:microsoft.com/office/officeart/2005/8/layout/radial1"/>
    <dgm:cxn modelId="{EAB737F4-A8C2-421D-8468-68C2CD93A86C}" type="presOf" srcId="{13648844-7384-46B9-ADE9-D3D0A1E13A5F}" destId="{979B6E02-7FCA-4ACE-8761-0B0B3C863303}" srcOrd="1" destOrd="0" presId="urn:microsoft.com/office/officeart/2005/8/layout/radial1"/>
    <dgm:cxn modelId="{911AA38B-5DD4-425A-9E3E-B8C7CBE29602}" type="presOf" srcId="{DE68E2E6-4FF5-43C9-B36F-8995B9E9297A}" destId="{8A7BA84A-F710-47AE-9EA6-2D348FDC7AC3}" srcOrd="0" destOrd="0" presId="urn:microsoft.com/office/officeart/2005/8/layout/radial1"/>
    <dgm:cxn modelId="{0C748AA5-E1CE-4C0C-BD5B-3C8733AAF2F9}" type="presOf" srcId="{C9557277-844D-496B-93E5-C06192615C6A}" destId="{D549671F-D61C-4871-843A-8799C9A4A733}" srcOrd="0" destOrd="0" presId="urn:microsoft.com/office/officeart/2005/8/layout/radial1"/>
    <dgm:cxn modelId="{0251E64D-6508-463D-AD7F-9A3EF5563923}" type="presOf" srcId="{E246D9C5-D64D-410C-93CF-BF19B39A0C1F}" destId="{16798AC9-CCD3-4F12-AE6C-DEC2C2D06BC7}" srcOrd="1" destOrd="0" presId="urn:microsoft.com/office/officeart/2005/8/layout/radial1"/>
    <dgm:cxn modelId="{88744B54-3780-489A-913C-4DA98BFCF29D}" type="presOf" srcId="{3675BEA8-4DB7-4D70-B02D-7DF9E51CB5DD}" destId="{FBFF621D-4493-4462-9888-A0E0E3BD61E1}" srcOrd="0" destOrd="0" presId="urn:microsoft.com/office/officeart/2005/8/layout/radial1"/>
    <dgm:cxn modelId="{3BBED9F5-FEA3-4899-BE4B-0EC39DFD0917}" srcId="{D187B597-5EE1-407A-AA54-87BB5490EFD9}" destId="{C9557277-844D-496B-93E5-C06192615C6A}" srcOrd="2" destOrd="0" parTransId="{29B5B178-1C21-4D41-89A8-91D344F5DC77}" sibTransId="{328B8D3B-09E9-499D-95C0-E9873104D6D9}"/>
    <dgm:cxn modelId="{DD1D05D5-88D5-4B2A-9675-869836DBA73A}" type="presOf" srcId="{2C73A053-DE20-4061-9016-217FD962404F}" destId="{A90866BD-7CC0-4CDF-A83A-AD810E0E74DF}" srcOrd="0" destOrd="0" presId="urn:microsoft.com/office/officeart/2005/8/layout/radial1"/>
    <dgm:cxn modelId="{81E7FFE0-E461-4975-839A-28817C3BAD6D}" type="presOf" srcId="{1856DD1D-1367-4C05-A00D-6C306006A5B7}" destId="{A7E06810-9AD3-4829-9923-584BE08461D1}" srcOrd="0" destOrd="0" presId="urn:microsoft.com/office/officeart/2005/8/layout/radial1"/>
    <dgm:cxn modelId="{8B9FACB6-C954-4FCF-8985-15062C1D8462}" srcId="{1856DD1D-1367-4C05-A00D-6C306006A5B7}" destId="{D187B597-5EE1-407A-AA54-87BB5490EFD9}" srcOrd="0" destOrd="0" parTransId="{7194712F-C2A0-41A8-B1D1-2165E2135822}" sibTransId="{6EA4653A-9C51-491A-8989-AE7C610ADBF9}"/>
    <dgm:cxn modelId="{450EE6DC-47C5-4334-ADDA-0B7EBF10B1B0}" type="presOf" srcId="{29B5B178-1C21-4D41-89A8-91D344F5DC77}" destId="{C6B1DC07-7ABF-4BCC-AB01-D40AD31690D3}" srcOrd="1" destOrd="0" presId="urn:microsoft.com/office/officeart/2005/8/layout/radial1"/>
    <dgm:cxn modelId="{5C614FF2-FED6-4F9B-8BE4-2E923A6B3A1E}" srcId="{D187B597-5EE1-407A-AA54-87BB5490EFD9}" destId="{28CF5ECD-5F88-475E-96FB-5864E80BFAB2}" srcOrd="3" destOrd="0" parTransId="{E246D9C5-D64D-410C-93CF-BF19B39A0C1F}" sibTransId="{320D1618-BF1C-4EDE-BBF6-834887ABB2EA}"/>
    <dgm:cxn modelId="{D9A7E3B4-1C3E-41F6-9C56-C5F6F9D28809}" type="presOf" srcId="{2C73A053-DE20-4061-9016-217FD962404F}" destId="{CF80AD0F-921C-407B-BFFF-FD8F000EAED5}" srcOrd="1" destOrd="0" presId="urn:microsoft.com/office/officeart/2005/8/layout/radial1"/>
    <dgm:cxn modelId="{BBE9F690-7FD0-40A5-8827-A2C48F3F00B3}" srcId="{D187B597-5EE1-407A-AA54-87BB5490EFD9}" destId="{DE68E2E6-4FF5-43C9-B36F-8995B9E9297A}" srcOrd="1" destOrd="0" parTransId="{13648844-7384-46B9-ADE9-D3D0A1E13A5F}" sibTransId="{13AE4C19-C6A8-4EF9-854F-7077448ACDE9}"/>
    <dgm:cxn modelId="{127A68C7-156F-4AA6-852A-D88F1276BCCA}" type="presOf" srcId="{D187B597-5EE1-407A-AA54-87BB5490EFD9}" destId="{CD99E79A-4C31-4208-923D-B58B7193FF18}" srcOrd="0" destOrd="0" presId="urn:microsoft.com/office/officeart/2005/8/layout/radial1"/>
    <dgm:cxn modelId="{9DD43C75-E98E-46F7-934B-BC5C98676078}" type="presOf" srcId="{E246D9C5-D64D-410C-93CF-BF19B39A0C1F}" destId="{23E18C75-4FD9-45C4-8973-2C070281A5C0}" srcOrd="0" destOrd="0" presId="urn:microsoft.com/office/officeart/2005/8/layout/radial1"/>
    <dgm:cxn modelId="{1CD2B0EF-081E-4081-8FD6-1801517E7667}" srcId="{D187B597-5EE1-407A-AA54-87BB5490EFD9}" destId="{3675BEA8-4DB7-4D70-B02D-7DF9E51CB5DD}" srcOrd="0" destOrd="0" parTransId="{2C73A053-DE20-4061-9016-217FD962404F}" sibTransId="{6DB95283-0193-4D5B-8139-F12F3E06E667}"/>
    <dgm:cxn modelId="{14E7F550-B987-4F52-81E8-EDDACEF03565}" type="presOf" srcId="{29B5B178-1C21-4D41-89A8-91D344F5DC77}" destId="{444DC0BB-9D89-4651-85C4-80F92D8E2F1B}" srcOrd="0" destOrd="0" presId="urn:microsoft.com/office/officeart/2005/8/layout/radial1"/>
    <dgm:cxn modelId="{3C79B7C5-E732-481E-B5BA-A8C66405FCAF}" type="presOf" srcId="{28CF5ECD-5F88-475E-96FB-5864E80BFAB2}" destId="{AA1E22C7-EF0B-4EA5-91C5-4F0F9BC6EB1B}" srcOrd="0" destOrd="0" presId="urn:microsoft.com/office/officeart/2005/8/layout/radial1"/>
    <dgm:cxn modelId="{16DB1F65-AED2-432B-B6E4-4127A254D159}" type="presParOf" srcId="{A7E06810-9AD3-4829-9923-584BE08461D1}" destId="{CD99E79A-4C31-4208-923D-B58B7193FF18}" srcOrd="0" destOrd="0" presId="urn:microsoft.com/office/officeart/2005/8/layout/radial1"/>
    <dgm:cxn modelId="{0D7BFCFF-0E60-4C4D-AE6F-F4900A1A86D6}" type="presParOf" srcId="{A7E06810-9AD3-4829-9923-584BE08461D1}" destId="{A90866BD-7CC0-4CDF-A83A-AD810E0E74DF}" srcOrd="1" destOrd="0" presId="urn:microsoft.com/office/officeart/2005/8/layout/radial1"/>
    <dgm:cxn modelId="{332EDD48-65BA-4B6C-A0A1-459BC008386F}" type="presParOf" srcId="{A90866BD-7CC0-4CDF-A83A-AD810E0E74DF}" destId="{CF80AD0F-921C-407B-BFFF-FD8F000EAED5}" srcOrd="0" destOrd="0" presId="urn:microsoft.com/office/officeart/2005/8/layout/radial1"/>
    <dgm:cxn modelId="{B3B011B2-C6B3-4A7B-BFEF-BD52EF8DDB64}" type="presParOf" srcId="{A7E06810-9AD3-4829-9923-584BE08461D1}" destId="{FBFF621D-4493-4462-9888-A0E0E3BD61E1}" srcOrd="2" destOrd="0" presId="urn:microsoft.com/office/officeart/2005/8/layout/radial1"/>
    <dgm:cxn modelId="{34143189-4B09-4257-A490-2EA6397BC7D3}" type="presParOf" srcId="{A7E06810-9AD3-4829-9923-584BE08461D1}" destId="{1F0C1737-2F22-4918-9A97-FB45529DEF2F}" srcOrd="3" destOrd="0" presId="urn:microsoft.com/office/officeart/2005/8/layout/radial1"/>
    <dgm:cxn modelId="{72F803BD-1B31-4167-A717-3E7606415DA6}" type="presParOf" srcId="{1F0C1737-2F22-4918-9A97-FB45529DEF2F}" destId="{979B6E02-7FCA-4ACE-8761-0B0B3C863303}" srcOrd="0" destOrd="0" presId="urn:microsoft.com/office/officeart/2005/8/layout/radial1"/>
    <dgm:cxn modelId="{96798F0D-35F8-4507-8E0F-0CA44B00CCD0}" type="presParOf" srcId="{A7E06810-9AD3-4829-9923-584BE08461D1}" destId="{8A7BA84A-F710-47AE-9EA6-2D348FDC7AC3}" srcOrd="4" destOrd="0" presId="urn:microsoft.com/office/officeart/2005/8/layout/radial1"/>
    <dgm:cxn modelId="{E89E3C18-FA15-41C7-B070-1FBB40B44787}" type="presParOf" srcId="{A7E06810-9AD3-4829-9923-584BE08461D1}" destId="{444DC0BB-9D89-4651-85C4-80F92D8E2F1B}" srcOrd="5" destOrd="0" presId="urn:microsoft.com/office/officeart/2005/8/layout/radial1"/>
    <dgm:cxn modelId="{8DF0E97B-4179-4F9D-B23B-60C91517CB1A}" type="presParOf" srcId="{444DC0BB-9D89-4651-85C4-80F92D8E2F1B}" destId="{C6B1DC07-7ABF-4BCC-AB01-D40AD31690D3}" srcOrd="0" destOrd="0" presId="urn:microsoft.com/office/officeart/2005/8/layout/radial1"/>
    <dgm:cxn modelId="{38DA55B3-FAF3-4B00-84BC-D931C16A6458}" type="presParOf" srcId="{A7E06810-9AD3-4829-9923-584BE08461D1}" destId="{D549671F-D61C-4871-843A-8799C9A4A733}" srcOrd="6" destOrd="0" presId="urn:microsoft.com/office/officeart/2005/8/layout/radial1"/>
    <dgm:cxn modelId="{7DA2D5E9-C02F-4977-8EA4-DDB3D3035E53}" type="presParOf" srcId="{A7E06810-9AD3-4829-9923-584BE08461D1}" destId="{23E18C75-4FD9-45C4-8973-2C070281A5C0}" srcOrd="7" destOrd="0" presId="urn:microsoft.com/office/officeart/2005/8/layout/radial1"/>
    <dgm:cxn modelId="{5CA13CD2-7504-446B-A997-CC9FC62D6538}" type="presParOf" srcId="{23E18C75-4FD9-45C4-8973-2C070281A5C0}" destId="{16798AC9-CCD3-4F12-AE6C-DEC2C2D06BC7}" srcOrd="0" destOrd="0" presId="urn:microsoft.com/office/officeart/2005/8/layout/radial1"/>
    <dgm:cxn modelId="{B67B9548-EB66-4FCD-A95B-9D25D3B8F28B}" type="presParOf" srcId="{A7E06810-9AD3-4829-9923-584BE08461D1}" destId="{AA1E22C7-EF0B-4EA5-91C5-4F0F9BC6EB1B}" srcOrd="8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09C1B575-3E9D-41B2-BDC3-495A5F64EE44}" type="datetimeFigureOut">
              <a:rPr lang="es-ES_tradnl" smtClean="0"/>
              <a:pPr/>
              <a:t>22/10/2007</a:t>
            </a:fld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1C604254-360A-4BD9-95DD-21CF3127563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C73D038-57B2-46CF-8033-6AD42ED6DED5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s-ES_tradnl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ECB0B847-8B70-41C0-A2FC-E60534FB10D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1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10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11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12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13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14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15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16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33237">
              <a:defRPr/>
            </a:pPr>
            <a:r>
              <a:rPr lang="es-ES_tradnl" i="1" dirty="0" smtClean="0"/>
              <a:t>uso para fines educativos de los medios nacidos de la revolución de las comunicaciones, como los medios audiovisuales, televisión, ordenadores y otros tipos de "hardware" y "software"</a:t>
            </a:r>
            <a:endParaRPr lang="es-ES_tradnl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2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3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4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5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6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7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8</a:t>
            </a:fld>
            <a:endParaRPr lang="es-ES_tradnl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0B847-8B70-41C0-A2FC-E60534FB10D8}" type="slidenum">
              <a:rPr lang="es-ES_tradnl" smtClean="0"/>
              <a:pPr/>
              <a:t>9</a:t>
            </a:fld>
            <a:endParaRPr lang="es-ES_tradnl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ES_tradn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u="none"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ES_tradnl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501090" y="6000768"/>
            <a:ext cx="609600" cy="781050"/>
          </a:xfrm>
          <a:prstGeom prst="rect">
            <a:avLst/>
          </a:prstGeom>
          <a:ln>
            <a:noFill/>
          </a:ln>
          <a:effectLst>
            <a:outerShdw blurRad="38100" dist="38100" dir="2040000" sx="99000" sy="99000" algn="tl" rotWithShape="0">
              <a:srgbClr val="333333">
                <a:alpha val="83000"/>
              </a:srgb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51000">
              <a:srgbClr val="4A4F7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ES_tradnl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_tradnl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6A8BD-64FA-420E-9E69-57FC4522DDAF}" type="datetimeFigureOut">
              <a:rPr lang="es-ES_tradnl" smtClean="0"/>
              <a:pPr/>
              <a:t>22/10/2007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D4167-35F5-46D7-8077-62B4A6864218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Sistemas.ex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_trad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Las TIC al servicio de la </a:t>
            </a:r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educación</a:t>
            </a:r>
            <a:r>
              <a:rPr lang="es-ES_trad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 </a:t>
            </a:r>
            <a:endParaRPr lang="es-ES_tradn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543196"/>
          </a:xfrm>
        </p:spPr>
        <p:txBody>
          <a:bodyPr>
            <a:normAutofit/>
          </a:bodyPr>
          <a:lstStyle/>
          <a:p>
            <a:r>
              <a:rPr lang="es-MX" sz="2800" dirty="0" smtClean="0"/>
              <a:t>Ing. Daniel Gutiérrez, M.C.</a:t>
            </a:r>
          </a:p>
          <a:p>
            <a:endParaRPr lang="es-MX" sz="2800" dirty="0" smtClean="0"/>
          </a:p>
          <a:p>
            <a:r>
              <a:rPr lang="es-MX" sz="2400" dirty="0" smtClean="0">
                <a:solidFill>
                  <a:schemeClr val="bg1"/>
                </a:solidFill>
              </a:rPr>
              <a:t>Octubre de 2007</a:t>
            </a:r>
            <a:endParaRPr lang="es-ES_tradnl" sz="20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4143380"/>
            <a:ext cx="52197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Tutoriales / Screencast</a:t>
            </a:r>
            <a:endParaRPr lang="es-ES_tradn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3 Marcador de contenido" descr="septimo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49138" y="1428736"/>
            <a:ext cx="5845725" cy="4525963"/>
          </a:xfr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457200" y="55721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www.videotutoriales.com</a:t>
            </a:r>
            <a:endParaRPr kumimoji="0" lang="es-ES_tradnl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Imagen" descr="cursor-arrow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6" y="6286536"/>
            <a:ext cx="428628" cy="428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Foros</a:t>
            </a:r>
            <a:endParaRPr lang="es-ES_tradnl" dirty="0"/>
          </a:p>
        </p:txBody>
      </p:sp>
      <p:pic>
        <p:nvPicPr>
          <p:cNvPr id="4" name="3 Marcador de contenido" descr="foro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031" y="1214422"/>
            <a:ext cx="9111938" cy="4686948"/>
          </a:xfr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457200" y="5643578"/>
            <a:ext cx="8229600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fit.um.edu.mx/foros (usando SMF)</a:t>
            </a:r>
            <a:endParaRPr kumimoji="0" lang="es-ES_tradnl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Imagen" descr="cursor-arrow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58" y="6286520"/>
            <a:ext cx="428628" cy="428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Sistemas Interactivos</a:t>
            </a:r>
            <a:endParaRPr lang="es-ES_tradnl" dirty="0"/>
          </a:p>
        </p:txBody>
      </p:sp>
      <p:pic>
        <p:nvPicPr>
          <p:cNvPr id="4" name="3 Marcador de contenido" descr="sistemas.png">
            <a:hlinkClick r:id="rId3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37126" y="1127686"/>
            <a:ext cx="7469748" cy="56589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Desafíos</a:t>
            </a:r>
            <a:endParaRPr lang="es-ES_tradn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21431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s-MX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Conocimiento de las herramientas</a:t>
            </a:r>
            <a:endParaRPr lang="es-ES_tradnl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0273" y="3275726"/>
            <a:ext cx="5266290" cy="3510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14348" y="2786058"/>
            <a:ext cx="8229600" cy="135732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s-MX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Compromiso Social</a:t>
            </a:r>
            <a:endParaRPr lang="es-ES_tradnl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11208"/>
            <a:ext cx="3571868" cy="2946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897072"/>
            <a:ext cx="4214842" cy="2960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2000232" cy="2680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69" y="0"/>
            <a:ext cx="3500431" cy="2605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46" y="285728"/>
            <a:ext cx="3125376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Información Personal</a:t>
            </a:r>
            <a:endParaRPr lang="es-ES_tradn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Email: danielgc@gmail.com</a:t>
            </a:r>
          </a:p>
          <a:p>
            <a:r>
              <a:rPr lang="es-MX" dirty="0" smtClean="0"/>
              <a:t>Sitio Web: www.danielgc.com</a:t>
            </a:r>
          </a:p>
        </p:txBody>
      </p:sp>
      <p:pic>
        <p:nvPicPr>
          <p:cNvPr id="10242" name="Picture 2" descr="C:\Documents and Settings\Administrador\Configuración local\Archivos temporales de Internet\Content.IE5\KHEFOL07\MPj0404960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976560"/>
            <a:ext cx="5286412" cy="35242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Preguntas</a:t>
            </a:r>
            <a:endParaRPr lang="es-ES_tradnl" dirty="0"/>
          </a:p>
        </p:txBody>
      </p:sp>
      <p:pic>
        <p:nvPicPr>
          <p:cNvPr id="4101" name="Picture 5" descr="C:\Documents and Settings\Administrador\Configuración local\Archivos temporales de Internet\Content.IE5\A5ID2X4T\MPj0382673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1837" y="1379975"/>
            <a:ext cx="3580326" cy="5012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Definiciones</a:t>
            </a:r>
            <a:endParaRPr lang="es-ES_tradnl" dirty="0"/>
          </a:p>
        </p:txBody>
      </p:sp>
      <p:pic>
        <p:nvPicPr>
          <p:cNvPr id="5122" name="Picture 2" descr="C:\Documents and Settings\Administrador\Configuración local\Archivos temporales de Internet\Content.IE5\A5ID2X4T\MPj0409681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714488"/>
            <a:ext cx="6000792" cy="399427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457200" y="4672034"/>
            <a:ext cx="8229600" cy="11144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MX" sz="72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Tecnología Educativa</a:t>
            </a:r>
            <a:endParaRPr kumimoji="0" lang="es-ES_tradnl" sz="7200" b="1" i="0" u="none" strike="noStrike" kern="1200" cap="none" spc="0" normalizeH="0" baseline="0" noProof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0" y="142852"/>
          <a:ext cx="900115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99E79A-4C31-4208-923D-B58B7193F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CD99E79A-4C31-4208-923D-B58B7193FF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0866BD-7CC0-4CDF-A83A-AD810E0E74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A90866BD-7CC0-4CDF-A83A-AD810E0E74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FF621D-4493-4462-9888-A0E0E3BD61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graphicEl>
                                              <a:dgm id="{FBFF621D-4493-4462-9888-A0E0E3BD61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D7B624-674E-480C-89F3-04C1455F3F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graphicEl>
                                              <a:dgm id="{4BD7B624-674E-480C-89F3-04C1455F3F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0EA454-922B-4A8A-9869-140B7E7F32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graphicEl>
                                              <a:dgm id="{BB0EA454-922B-4A8A-9869-140B7E7F32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4DB6740-5810-4528-870F-0F0B86C3F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04DB6740-5810-4528-870F-0F0B86C3F7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F6D16-F570-4874-91C8-6BA6550215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29EF6D16-F570-4874-91C8-6BA6550215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77057D-5F0F-4145-89BB-7094253BAA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graphicEl>
                                              <a:dgm id="{4677057D-5F0F-4145-89BB-7094253BAA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8CC15AF-622F-4E13-B7E8-C684D34115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graphicEl>
                                              <a:dgm id="{28CC15AF-622F-4E13-B7E8-C684D34115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Usos de Internet en México</a:t>
            </a:r>
            <a:endParaRPr lang="es-ES_tradnl" dirty="0"/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80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2607455" y="6429396"/>
            <a:ext cx="3929090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s-MX" dirty="0" smtClean="0"/>
              <a:t>Fuente: INEGI, 2006</a:t>
            </a:r>
            <a:endParaRPr lang="es-ES_tradnl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series"/>
        </p:bldSub>
      </p:bldGraphic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Estado del Arte</a:t>
            </a:r>
            <a:endParaRPr lang="es-ES_tradnl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28506" y="1643050"/>
            <a:ext cx="4958028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7" y="1285860"/>
            <a:ext cx="4381531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1285860"/>
            <a:ext cx="394335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istrador\Configuración local\Archivos temporales de Internet\Content.IE5\0YC42R7U\MPj0402960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143000"/>
            <a:ext cx="6858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2 Marcador de contenido"/>
          <p:cNvSpPr>
            <a:spLocks noGrp="1"/>
          </p:cNvSpPr>
          <p:nvPr>
            <p:ph idx="1"/>
          </p:nvPr>
        </p:nvSpPr>
        <p:spPr>
          <a:xfrm>
            <a:off x="457200" y="5357826"/>
            <a:ext cx="8229600" cy="11144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s-MX" sz="7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Trabajo en Equipo</a:t>
            </a:r>
            <a:endParaRPr lang="es-ES_tradnl" sz="7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3 Marcador de contenido"/>
          <p:cNvGraphicFramePr>
            <a:graphicFrameLocks noGrp="1"/>
          </p:cNvGraphicFramePr>
          <p:nvPr>
            <p:ph idx="1"/>
          </p:nvPr>
        </p:nvGraphicFramePr>
        <p:xfrm>
          <a:off x="0" y="142852"/>
          <a:ext cx="900115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D99E79A-4C31-4208-923D-B58B7193F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CD99E79A-4C31-4208-923D-B58B7193FF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0866BD-7CC0-4CDF-A83A-AD810E0E74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A90866BD-7CC0-4CDF-A83A-AD810E0E74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BFF621D-4493-4462-9888-A0E0E3BD61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FBFF621D-4493-4462-9888-A0E0E3BD61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F0C1737-2F22-4918-9A97-FB45529DEF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1F0C1737-2F22-4918-9A97-FB45529DEF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A7BA84A-F710-47AE-9EA6-2D348FDC7A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dgm id="{8A7BA84A-F710-47AE-9EA6-2D348FDC7A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44DC0BB-9D89-4651-85C4-80F92D8E2F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graphicEl>
                                              <a:dgm id="{444DC0BB-9D89-4651-85C4-80F92D8E2F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549671F-D61C-4871-843A-8799C9A4A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D549671F-D61C-4871-843A-8799C9A4A7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E18C75-4FD9-45C4-8973-2C070281A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23E18C75-4FD9-45C4-8973-2C070281A5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A1E22C7-EF0B-4EA5-91C5-4F0F9BC6EB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dgm id="{AA1E22C7-EF0B-4EA5-91C5-4F0F9BC6EB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lvl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3 Marcador de contenido"/>
          <p:cNvGraphicFramePr>
            <a:graphicFrameLocks noGrp="1"/>
          </p:cNvGraphicFramePr>
          <p:nvPr>
            <p:ph idx="1"/>
          </p:nvPr>
        </p:nvGraphicFramePr>
        <p:xfrm>
          <a:off x="0" y="142852"/>
          <a:ext cx="900115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D99E79A-4C31-4208-923D-B58B7193F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CD99E79A-4C31-4208-923D-B58B7193FF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0866BD-7CC0-4CDF-A83A-AD810E0E74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graphicEl>
                                              <a:dgm id="{A90866BD-7CC0-4CDF-A83A-AD810E0E74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BFF621D-4493-4462-9888-A0E0E3BD61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graphicEl>
                                              <a:dgm id="{FBFF621D-4493-4462-9888-A0E0E3BD61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F0C1737-2F22-4918-9A97-FB45529DEF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graphicEl>
                                              <a:dgm id="{1F0C1737-2F22-4918-9A97-FB45529DEF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A7BA84A-F710-47AE-9EA6-2D348FDC7A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graphicEl>
                                              <a:dgm id="{8A7BA84A-F710-47AE-9EA6-2D348FDC7A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44DC0BB-9D89-4651-85C4-80F92D8E2F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graphicEl>
                                              <a:dgm id="{444DC0BB-9D89-4651-85C4-80F92D8E2F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549671F-D61C-4871-843A-8799C9A4A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graphicEl>
                                              <a:dgm id="{D549671F-D61C-4871-843A-8799C9A4A7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E18C75-4FD9-45C4-8973-2C070281A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graphicEl>
                                              <a:dgm id="{23E18C75-4FD9-45C4-8973-2C070281A5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A1E22C7-EF0B-4EA5-91C5-4F0F9BC6EB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graphicEl>
                                              <a:dgm id="{AA1E22C7-EF0B-4EA5-91C5-4F0F9BC6EB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lvl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es-MX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Ejemplos</a:t>
            </a:r>
            <a:endParaRPr lang="es-ES_tradn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143</Words>
  <Application>Microsoft Office PowerPoint</Application>
  <PresentationFormat>Presentación en pantalla (4:3)</PresentationFormat>
  <Paragraphs>57</Paragraphs>
  <Slides>16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Las TIC al servicio de la  educación. </vt:lpstr>
      <vt:lpstr>Definiciones</vt:lpstr>
      <vt:lpstr>Diapositiva 3</vt:lpstr>
      <vt:lpstr>Usos de Internet en México</vt:lpstr>
      <vt:lpstr>Estado del Arte</vt:lpstr>
      <vt:lpstr>Diapositiva 6</vt:lpstr>
      <vt:lpstr>Diapositiva 7</vt:lpstr>
      <vt:lpstr>Diapositiva 8</vt:lpstr>
      <vt:lpstr>Ejemplos</vt:lpstr>
      <vt:lpstr>Tutoriales / Screencast</vt:lpstr>
      <vt:lpstr>Foros</vt:lpstr>
      <vt:lpstr>Sistemas Interactivos</vt:lpstr>
      <vt:lpstr>Desafíos</vt:lpstr>
      <vt:lpstr>Diapositiva 14</vt:lpstr>
      <vt:lpstr>Información Personal</vt:lpstr>
      <vt:lpstr>Preguntas</vt:lpstr>
    </vt:vector>
  </TitlesOfParts>
  <Company>Windows uE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WinuE</dc:creator>
  <cp:lastModifiedBy>WinuE</cp:lastModifiedBy>
  <cp:revision>69</cp:revision>
  <dcterms:created xsi:type="dcterms:W3CDTF">2007-10-21T15:54:48Z</dcterms:created>
  <dcterms:modified xsi:type="dcterms:W3CDTF">2007-10-22T19:47:20Z</dcterms:modified>
</cp:coreProperties>
</file>